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66" r:id="rId4"/>
    <p:sldId id="267" r:id="rId5"/>
    <p:sldId id="268" r:id="rId6"/>
    <p:sldId id="269" r:id="rId7"/>
    <p:sldId id="270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63" y="13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4.2: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Addition Property of Inequalities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solve inequalities using the addition property.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66800" y="144647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 Property of Inequalities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C81C62-4180-46D9-8100-71911971E206}"/>
                  </a:ext>
                </a:extLst>
              </p:cNvPr>
              <p:cNvSpPr txBox="1"/>
              <p:nvPr/>
            </p:nvSpPr>
            <p:spPr>
              <a:xfrm>
                <a:off x="744876" y="1284272"/>
                <a:ext cx="9667981" cy="36933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𝑭𝒐𝒓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𝒂𝒍𝒍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𝒓𝒂𝒕𝒊𝒐𝒏𝒂𝒍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𝒏𝒖𝒎𝒃𝒆𝒓𝒔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48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𝒊𝒇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2"/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𝒊𝒇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1C81C62-4180-46D9-8100-71911971E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876" y="1284272"/>
                <a:ext cx="9667981" cy="3693319"/>
              </a:xfrm>
              <a:prstGeom prst="rect">
                <a:avLst/>
              </a:prstGeom>
              <a:blipFill>
                <a:blip r:embed="rId2"/>
                <a:stretch>
                  <a:fillRect r="-9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56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+ 4 &lt; 13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2" y="11231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44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−11&gt;23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92" y="61645"/>
                <a:ext cx="10359738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0765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+2−5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42" y="0"/>
                <a:ext cx="10413325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 b="-3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.5) </m:t>
                      </m:r>
                    </m:oMath>
                  </m:oMathPara>
                </a14:m>
                <a:endParaRPr lang="en-US" sz="5400" b="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5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11458606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6499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</TotalTime>
  <Words>117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CHAPTER 4.2:  The Addition Property of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8</cp:revision>
  <dcterms:created xsi:type="dcterms:W3CDTF">2019-12-28T00:10:28Z</dcterms:created>
  <dcterms:modified xsi:type="dcterms:W3CDTF">2019-12-29T19:02:53Z</dcterms:modified>
</cp:coreProperties>
</file>